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43" r:id="rId2"/>
    <p:sldId id="444" r:id="rId3"/>
    <p:sldId id="446" r:id="rId4"/>
    <p:sldId id="448" r:id="rId5"/>
    <p:sldId id="447" r:id="rId6"/>
    <p:sldId id="445" r:id="rId7"/>
  </p:sldIdLst>
  <p:sldSz cx="12192000" cy="6858000"/>
  <p:notesSz cx="6883400" cy="9906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334"/>
    <a:srgbClr val="E0DCE4"/>
    <a:srgbClr val="FF9375"/>
    <a:srgbClr val="FFB49F"/>
    <a:srgbClr val="FF4A19"/>
    <a:srgbClr val="4DBCA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32" autoAdjust="0"/>
    <p:restoredTop sz="94660"/>
  </p:normalViewPr>
  <p:slideViewPr>
    <p:cSldViewPr snapToGrid="0">
      <p:cViewPr>
        <p:scale>
          <a:sx n="81" d="100"/>
          <a:sy n="81" d="100"/>
        </p:scale>
        <p:origin x="-57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07" cy="49702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9000" y="0"/>
            <a:ext cx="2982807" cy="49702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0F3390B3-14D3-4A53-A528-AD1A57121E4B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6990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340" y="4767262"/>
            <a:ext cx="5506720" cy="3900488"/>
          </a:xfrm>
          <a:prstGeom prst="rect">
            <a:avLst/>
          </a:prstGeom>
        </p:spPr>
        <p:txBody>
          <a:bodyPr vert="horz" lIns="95939" tIns="47969" rIns="95939" bIns="47969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08983"/>
            <a:ext cx="2982807" cy="497019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9000" y="9408983"/>
            <a:ext cx="2982807" cy="497019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6B17F6E8-1B49-4D80-8A87-02E3D44DC4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520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D991FC1-E372-4759-B135-BFA524718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683937A9-586B-439C-A2A5-CBDC099B31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D4FAC381-2F8B-4790-A500-4DF57C1F0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68ED-26D7-4387-8FB3-B7FC5D5FE4E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B29CF293-868D-474F-B920-9227081C6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9C104E1-35CD-489C-8DE9-C7461868A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3142-285B-44C5-B54D-7BEB3EB2A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9526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FEC375C-D6C3-4E9E-BC15-4D52A280A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86361373-386F-4607-B99A-CC984B5F8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39557F89-7EFA-4FFA-AF08-CE061F896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68ED-26D7-4387-8FB3-B7FC5D5FE4E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26E64A58-1255-445F-8A30-6019323AB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EF6514EC-56CA-4F92-BF29-065A99AF4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3142-285B-44C5-B54D-7BEB3EB2A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6281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99411972-C0EE-439C-9764-5FDD8E16A0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6BEFAAA2-BADE-4B5D-9717-C4FF0B6DE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3C3B94CC-C50F-4A27-9ED1-5CFA5AEF1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68ED-26D7-4387-8FB3-B7FC5D5FE4E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4A7CC76E-27D1-4210-80C8-8879706DE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F84EF38B-BED1-4C23-BDAF-DEA0A8F55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3142-285B-44C5-B54D-7BEB3EB2A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276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F1A95E1-E3F6-478E-B1EE-8E986B9BE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63FE3373-A39D-4953-A322-5F600437D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08E31043-F357-46F7-AA41-8CA8C7F27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68ED-26D7-4387-8FB3-B7FC5D5FE4E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76367233-094D-4723-A9D4-EBCBAD5E6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E4740AF2-6BFB-4AA2-A2DC-950460CE5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3142-285B-44C5-B54D-7BEB3EB2A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371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115E590-D60E-4177-926D-17F74AF54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927F3295-2D71-4DFA-88D4-6B35D94D4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BBC9E870-2B75-4DC0-8400-AE8284BF3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68ED-26D7-4387-8FB3-B7FC5D5FE4E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59ED748B-45F5-4B59-88B2-44C23ACB3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E5EBAFED-809A-4296-A343-16ACBF38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3142-285B-44C5-B54D-7BEB3EB2A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579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C45A43F-CF40-4A3D-B3B4-4DCFC87B5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4EFC3FFD-3573-4F6C-AB50-EECB0103D5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3D277D3F-7A00-45B5-9BF1-046F0EC07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ABFFA749-B079-434B-BE94-EB8A15F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68ED-26D7-4387-8FB3-B7FC5D5FE4E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1429CDE2-B22A-497D-B321-B298DED25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D20F2E0-B0CC-4815-94CC-7EF0AC065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3142-285B-44C5-B54D-7BEB3EB2A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954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65AFB31-49BC-49C5-9FFA-10C382FD8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EAF102E8-5D35-400C-AF99-917B680B2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A6CA4806-25D5-48B6-A270-DD89F9767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B41E630B-5591-4CF0-8865-CC664BE73B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F8A88C7C-6038-44F2-BF5B-6672F8274B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06DBA550-0174-416E-9A54-A571AA301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68ED-26D7-4387-8FB3-B7FC5D5FE4E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D5A37A5F-1573-4641-B1A5-2F3049658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65266C56-382D-464E-9D22-E3D2F0F51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3142-285B-44C5-B54D-7BEB3EB2A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442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14D882F-444E-4C3B-98BC-4DE3B2FD2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DEB70B79-DAB2-48D2-B94C-121DA35C5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68ED-26D7-4387-8FB3-B7FC5D5FE4E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D4485DAF-A076-439A-A87F-BFDB7B31D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1F58FABD-AFD9-4AC8-834C-B41562C62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3142-285B-44C5-B54D-7BEB3EB2A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4572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B0677F74-05A8-48FF-85A1-B06DCDF2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68ED-26D7-4387-8FB3-B7FC5D5FE4E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B6AB7522-C81D-4188-AC0F-0883E1235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B5F97273-D7CC-439C-8D78-9EB58DD63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3142-285B-44C5-B54D-7BEB3EB2A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034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6EF2B05-992B-45A8-940E-BE3361170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A61316AA-51E4-4704-90B3-BB1B3C5BF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B7B53A0F-3822-45E3-B66D-1DC50261D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3A7C44A0-131D-44D1-8B83-84FF4E221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68ED-26D7-4387-8FB3-B7FC5D5FE4E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60B4848A-20B4-44D6-A703-D8C5913B9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E81F4EB0-8B9E-4D57-930A-CFCE0485A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3142-285B-44C5-B54D-7BEB3EB2A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3407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52E2AD6-A24F-4608-827C-D26B7BCD1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58A31F75-F2B2-40BE-8A93-79541F96C7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3E44D39C-FD61-49E8-B308-2A234B8E0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431C90D5-BA4C-426A-A117-9856B72C7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68ED-26D7-4387-8FB3-B7FC5D5FE4E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70F7142C-3AAD-452B-94F7-679B3483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1CDA3C51-87CF-48B3-B18D-256EB3856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3142-285B-44C5-B54D-7BEB3EB2A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0342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A78A1A1B-BDCB-4FA1-90D0-06892023D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0DA1E9FF-4E81-4D0F-9B3E-E57149D22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00633865-3561-4DAC-8114-076DFC9A41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268ED-26D7-4387-8FB3-B7FC5D5FE4E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AB4E4048-64D1-4A62-9F49-2E6531F588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272A8E4-C073-4AEF-90FA-7311B87B9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23142-285B-44C5-B54D-7BEB3EB2A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854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ed.educacao.sp.gov.br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35" y="119110"/>
            <a:ext cx="554784" cy="70110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59" y="296701"/>
            <a:ext cx="11437087" cy="51820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5999542"/>
            <a:ext cx="621846" cy="719390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30020F65-4147-4E13-9C88-104D02374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" name="Caixa de Texto 2">
            <a:extLst>
              <a:ext uri="{FF2B5EF4-FFF2-40B4-BE49-F238E27FC236}">
                <a16:creationId xmlns="" xmlns:a16="http://schemas.microsoft.com/office/drawing/2014/main" id="{D3E42609-48B3-4C65-9C79-F7ED21CD9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59" y="291396"/>
            <a:ext cx="3887667" cy="5182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MAPA DE HABILIDADES DO SARESP</a:t>
            </a:r>
            <a:endParaRPr kumimoji="0" lang="pt-BR" altLang="pt-BR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="" xmlns:a16="http://schemas.microsoft.com/office/drawing/2014/main" id="{EF5CC8B0-3980-46F9-A7FE-DF843457E3E3}"/>
              </a:ext>
            </a:extLst>
          </p:cNvPr>
          <p:cNvSpPr txBox="1"/>
          <p:nvPr/>
        </p:nvSpPr>
        <p:spPr>
          <a:xfrm>
            <a:off x="538558" y="1219200"/>
            <a:ext cx="114370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>
                <a:solidFill>
                  <a:srgbClr val="FF0000"/>
                </a:solidFill>
              </a:rPr>
              <a:t>1. ACESSO</a:t>
            </a:r>
            <a:endParaRPr lang="pt-BR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pt-BR" sz="2000" b="1" dirty="0"/>
              <a:t>Acesse a página da Secretaria Escolar Digital – SED e faça o login.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No menu à esquerda, selecione as opções: </a:t>
            </a:r>
          </a:p>
          <a:p>
            <a:pPr>
              <a:lnSpc>
                <a:spcPct val="150000"/>
              </a:lnSpc>
            </a:pPr>
            <a:r>
              <a:rPr lang="pt-BR" sz="2000" i="1" dirty="0"/>
              <a:t>Pedagógico</a:t>
            </a:r>
            <a:r>
              <a:rPr lang="pt-BR" sz="2000" dirty="0"/>
              <a:t> &gt; </a:t>
            </a:r>
            <a:r>
              <a:rPr lang="pt-BR" sz="2000" i="1" dirty="0"/>
              <a:t>Foco Aprendizagem</a:t>
            </a:r>
            <a:r>
              <a:rPr lang="pt-BR" sz="2000" dirty="0"/>
              <a:t> &gt; </a:t>
            </a:r>
            <a:r>
              <a:rPr lang="pt-BR" sz="2000" i="1" dirty="0"/>
              <a:t>Mapa de Habilidades do SARESP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i="1" dirty="0"/>
              <a:t> 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b="1" dirty="0">
                <a:solidFill>
                  <a:srgbClr val="FF0000"/>
                </a:solidFill>
              </a:rPr>
              <a:t>2. CONSULTA</a:t>
            </a:r>
            <a:endParaRPr lang="pt-BR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pt-BR" sz="2000" b="1" dirty="0"/>
              <a:t>O Mapa de Habilidades do SARESP possui 2 opções de consulta.</a:t>
            </a:r>
            <a:endParaRPr lang="pt-BR" sz="2000" dirty="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Visão Retrospectiva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Visão Prospectiva</a:t>
            </a:r>
          </a:p>
          <a:p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CC9F7907-0657-4EA0-B923-6B29FEFD69DB}"/>
              </a:ext>
            </a:extLst>
          </p:cNvPr>
          <p:cNvSpPr txBox="1"/>
          <p:nvPr/>
        </p:nvSpPr>
        <p:spPr>
          <a:xfrm>
            <a:off x="8142795" y="357447"/>
            <a:ext cx="440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hlinkClick r:id="rId5"/>
              </a:rPr>
              <a:t>https://sed.educacao.sp.gov.br/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021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35" y="119110"/>
            <a:ext cx="554784" cy="70110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59" y="296701"/>
            <a:ext cx="11437087" cy="51820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5999542"/>
            <a:ext cx="621846" cy="71939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D25B5366-8609-433A-904C-3AF65453AEA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38" y="1044024"/>
            <a:ext cx="11234127" cy="5007045"/>
          </a:xfrm>
          <a:prstGeom prst="rect">
            <a:avLst/>
          </a:prstGeom>
        </p:spPr>
      </p:pic>
      <p:sp>
        <p:nvSpPr>
          <p:cNvPr id="9" name="Caixa de Texto 2">
            <a:extLst>
              <a:ext uri="{FF2B5EF4-FFF2-40B4-BE49-F238E27FC236}">
                <a16:creationId xmlns="" xmlns:a16="http://schemas.microsoft.com/office/drawing/2014/main" id="{0EE52FE5-E647-4794-B26B-BF684D0B1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59" y="291396"/>
            <a:ext cx="3887667" cy="5182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MAPA DE HABILIDADES DO SARESP</a:t>
            </a:r>
            <a:endParaRPr kumimoji="0" lang="pt-BR" altLang="pt-BR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Seta: para Baixo 1">
            <a:extLst>
              <a:ext uri="{FF2B5EF4-FFF2-40B4-BE49-F238E27FC236}">
                <a16:creationId xmlns="" xmlns:a16="http://schemas.microsoft.com/office/drawing/2014/main" id="{89D3F285-D0D0-42BD-849F-8C28EFD0012F}"/>
              </a:ext>
            </a:extLst>
          </p:cNvPr>
          <p:cNvSpPr/>
          <p:nvPr/>
        </p:nvSpPr>
        <p:spPr>
          <a:xfrm rot="2541445">
            <a:off x="7846827" y="1998923"/>
            <a:ext cx="361507" cy="8718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8008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35" y="119110"/>
            <a:ext cx="554784" cy="70110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59" y="296701"/>
            <a:ext cx="11437087" cy="51820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5999542"/>
            <a:ext cx="621846" cy="719390"/>
          </a:xfrm>
          <a:prstGeom prst="rect">
            <a:avLst/>
          </a:prstGeom>
        </p:spPr>
      </p:pic>
      <p:sp>
        <p:nvSpPr>
          <p:cNvPr id="5" name="Caixa de Texto 2">
            <a:extLst>
              <a:ext uri="{FF2B5EF4-FFF2-40B4-BE49-F238E27FC236}">
                <a16:creationId xmlns="" xmlns:a16="http://schemas.microsoft.com/office/drawing/2014/main" id="{63DE5C33-D37D-4036-891D-1436A95EA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59" y="291396"/>
            <a:ext cx="3887667" cy="5182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MAPA DE HABILIDADES DO SARESP</a:t>
            </a:r>
            <a:endParaRPr kumimoji="0" lang="pt-BR" altLang="pt-BR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="" xmlns:a16="http://schemas.microsoft.com/office/drawing/2014/main" id="{E3D11FA9-0375-41C1-9453-C18BBE5C9851}"/>
              </a:ext>
            </a:extLst>
          </p:cNvPr>
          <p:cNvSpPr txBox="1"/>
          <p:nvPr/>
        </p:nvSpPr>
        <p:spPr>
          <a:xfrm>
            <a:off x="538558" y="1219200"/>
            <a:ext cx="11437087" cy="4435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>
                <a:solidFill>
                  <a:srgbClr val="FF0000"/>
                </a:solidFill>
              </a:rPr>
              <a:t>2.1 VISÃO PROSPECTIVA</a:t>
            </a:r>
            <a:endParaRPr lang="pt-BR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pt-BR" sz="2000" b="1" dirty="0"/>
              <a:t>Essa visão permite identificar o grau de domínio das habilidades, pelos alunos que a escola está recebendo. </a:t>
            </a:r>
            <a:r>
              <a:rPr lang="pt-BR" sz="2000" b="1" i="1" dirty="0"/>
              <a:t>Exemplo: 1ª série do Ensino Médio. </a:t>
            </a:r>
          </a:p>
          <a:p>
            <a:pPr>
              <a:lnSpc>
                <a:spcPct val="150000"/>
              </a:lnSpc>
            </a:pP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Para consultar essa visão, siga o passo a passo: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No filtro </a:t>
            </a:r>
            <a:r>
              <a:rPr lang="pt-BR" i="1" dirty="0"/>
              <a:t>Visão</a:t>
            </a:r>
            <a:r>
              <a:rPr lang="pt-BR" dirty="0"/>
              <a:t>, selecione a opção </a:t>
            </a:r>
            <a:r>
              <a:rPr lang="pt-BR" b="1" dirty="0"/>
              <a:t>Prospectiva</a:t>
            </a:r>
            <a:r>
              <a:rPr lang="pt-BR" dirty="0"/>
              <a:t>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NÃO ASSINALE a caixa de seleção </a:t>
            </a:r>
            <a:r>
              <a:rPr lang="pt-BR" i="1" dirty="0"/>
              <a:t>Saresp do Estado.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No filtro </a:t>
            </a:r>
            <a:r>
              <a:rPr lang="pt-BR" i="1" dirty="0"/>
              <a:t>Avaliação</a:t>
            </a:r>
            <a:r>
              <a:rPr lang="pt-BR" dirty="0"/>
              <a:t>, selecione </a:t>
            </a:r>
            <a:r>
              <a:rPr lang="pt-BR" b="1" dirty="0"/>
              <a:t>SARESP 2019</a:t>
            </a:r>
            <a:r>
              <a:rPr lang="pt-BR" dirty="0"/>
              <a:t>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Em seguida filtre a </a:t>
            </a:r>
            <a:r>
              <a:rPr lang="pt-BR" i="1" dirty="0"/>
              <a:t>Diretoria de Ensino</a:t>
            </a:r>
            <a:r>
              <a:rPr lang="pt-BR" dirty="0"/>
              <a:t>, o </a:t>
            </a:r>
            <a:r>
              <a:rPr lang="pt-BR" i="1" dirty="0"/>
              <a:t>Município</a:t>
            </a:r>
            <a:r>
              <a:rPr lang="pt-BR" dirty="0"/>
              <a:t> e a sua </a:t>
            </a:r>
            <a:r>
              <a:rPr lang="pt-BR" i="1" dirty="0"/>
              <a:t>Escola</a:t>
            </a:r>
            <a:r>
              <a:rPr lang="pt-BR" dirty="0"/>
              <a:t>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Na sequência, escolha o </a:t>
            </a:r>
            <a:r>
              <a:rPr lang="pt-BR" i="1" dirty="0"/>
              <a:t>Ano/Série</a:t>
            </a:r>
            <a:r>
              <a:rPr lang="pt-BR" dirty="0"/>
              <a:t>, a </a:t>
            </a:r>
            <a:r>
              <a:rPr lang="pt-BR" i="1" dirty="0"/>
              <a:t>Disciplina </a:t>
            </a:r>
            <a:r>
              <a:rPr lang="pt-BR" dirty="0"/>
              <a:t>e a </a:t>
            </a:r>
            <a:r>
              <a:rPr lang="pt-BR" i="1" dirty="0"/>
              <a:t>Turma </a:t>
            </a:r>
            <a:r>
              <a:rPr lang="pt-BR" dirty="0"/>
              <a:t>que deseja consultar.</a:t>
            </a:r>
          </a:p>
        </p:txBody>
      </p:sp>
    </p:spTree>
    <p:extLst>
      <p:ext uri="{BB962C8B-B14F-4D97-AF65-F5344CB8AC3E}">
        <p14:creationId xmlns:p14="http://schemas.microsoft.com/office/powerpoint/2010/main" val="605562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35" y="119110"/>
            <a:ext cx="554784" cy="70110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59" y="296701"/>
            <a:ext cx="11437087" cy="51820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5999542"/>
            <a:ext cx="621846" cy="719390"/>
          </a:xfrm>
          <a:prstGeom prst="rect">
            <a:avLst/>
          </a:prstGeom>
        </p:spPr>
      </p:pic>
      <p:sp>
        <p:nvSpPr>
          <p:cNvPr id="9" name="Caixa de Texto 2">
            <a:extLst>
              <a:ext uri="{FF2B5EF4-FFF2-40B4-BE49-F238E27FC236}">
                <a16:creationId xmlns="" xmlns:a16="http://schemas.microsoft.com/office/drawing/2014/main" id="{B017DBBB-896E-495E-BAD4-FC615BD98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59" y="291396"/>
            <a:ext cx="3887667" cy="5182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MAPA DE HABILIDADES DO SARESP</a:t>
            </a:r>
            <a:endParaRPr kumimoji="0" lang="pt-BR" altLang="pt-BR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F3288426-FD78-4891-9925-1F217F431E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259" y="981887"/>
            <a:ext cx="11340387" cy="5012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360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35" y="119110"/>
            <a:ext cx="554784" cy="70110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59" y="296701"/>
            <a:ext cx="11437087" cy="51820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5999542"/>
            <a:ext cx="621846" cy="719390"/>
          </a:xfrm>
          <a:prstGeom prst="rect">
            <a:avLst/>
          </a:prstGeom>
        </p:spPr>
      </p:pic>
      <p:sp>
        <p:nvSpPr>
          <p:cNvPr id="5" name="Caixa de Texto 2">
            <a:extLst>
              <a:ext uri="{FF2B5EF4-FFF2-40B4-BE49-F238E27FC236}">
                <a16:creationId xmlns="" xmlns:a16="http://schemas.microsoft.com/office/drawing/2014/main" id="{63DE5C33-D37D-4036-891D-1436A95EA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59" y="291396"/>
            <a:ext cx="3887667" cy="5182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MAPA DE HABILIDADES DO SARESP</a:t>
            </a:r>
            <a:endParaRPr kumimoji="0" lang="pt-BR" altLang="pt-BR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="" xmlns:a16="http://schemas.microsoft.com/office/drawing/2014/main" id="{E3D11FA9-0375-41C1-9453-C18BBE5C9851}"/>
              </a:ext>
            </a:extLst>
          </p:cNvPr>
          <p:cNvSpPr txBox="1"/>
          <p:nvPr/>
        </p:nvSpPr>
        <p:spPr>
          <a:xfrm>
            <a:off x="538558" y="1219200"/>
            <a:ext cx="11437087" cy="4435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>
                <a:solidFill>
                  <a:srgbClr val="FF0000"/>
                </a:solidFill>
              </a:rPr>
              <a:t>2.2 VISÃO RETROSPECTIVA</a:t>
            </a:r>
            <a:endParaRPr lang="pt-BR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pt-BR" sz="2000" b="1" dirty="0"/>
              <a:t>Essa visão permite identificar o grau de domínio das habilidades, pelos alunos que estão deixando aquela etapa da escolaridade. </a:t>
            </a:r>
            <a:r>
              <a:rPr lang="pt-BR" sz="2000" b="1" i="1" dirty="0"/>
              <a:t>Exemplo: 3ª série do Ensino Médio. </a:t>
            </a:r>
          </a:p>
          <a:p>
            <a:pPr>
              <a:lnSpc>
                <a:spcPct val="150000"/>
              </a:lnSpc>
            </a:pP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Para consultar essa visão, siga o passo a passo: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No filtro </a:t>
            </a:r>
            <a:r>
              <a:rPr lang="pt-BR" i="1" dirty="0"/>
              <a:t>Visão</a:t>
            </a:r>
            <a:r>
              <a:rPr lang="pt-BR" dirty="0"/>
              <a:t>, selecione a opção </a:t>
            </a:r>
            <a:r>
              <a:rPr lang="pt-BR" b="1" dirty="0"/>
              <a:t>Retrospectiva</a:t>
            </a:r>
            <a:r>
              <a:rPr lang="pt-BR" dirty="0"/>
              <a:t>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NÃO ASSINALE a caixa de seleção </a:t>
            </a:r>
            <a:r>
              <a:rPr lang="pt-BR" i="1" dirty="0"/>
              <a:t>Saresp do Estado.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No filtro </a:t>
            </a:r>
            <a:r>
              <a:rPr lang="pt-BR" i="1" dirty="0"/>
              <a:t>Avaliação</a:t>
            </a:r>
            <a:r>
              <a:rPr lang="pt-BR" dirty="0"/>
              <a:t>, selecione </a:t>
            </a:r>
            <a:r>
              <a:rPr lang="pt-BR" b="1" dirty="0"/>
              <a:t>SARESP 2019</a:t>
            </a:r>
            <a:r>
              <a:rPr lang="pt-BR" dirty="0"/>
              <a:t>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Em seguida filtre a </a:t>
            </a:r>
            <a:r>
              <a:rPr lang="pt-BR" i="1" dirty="0"/>
              <a:t>Diretoria de Ensino</a:t>
            </a:r>
            <a:r>
              <a:rPr lang="pt-BR" dirty="0"/>
              <a:t>, o </a:t>
            </a:r>
            <a:r>
              <a:rPr lang="pt-BR" i="1" dirty="0"/>
              <a:t>Município</a:t>
            </a:r>
            <a:r>
              <a:rPr lang="pt-BR" dirty="0"/>
              <a:t> e a sua </a:t>
            </a:r>
            <a:r>
              <a:rPr lang="pt-BR" i="1" dirty="0"/>
              <a:t>Escola</a:t>
            </a:r>
            <a:r>
              <a:rPr lang="pt-BR" dirty="0"/>
              <a:t>.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Na sequência, escolha o </a:t>
            </a:r>
            <a:r>
              <a:rPr lang="pt-BR" i="1" dirty="0"/>
              <a:t>Ano/Série</a:t>
            </a:r>
            <a:r>
              <a:rPr lang="pt-BR" dirty="0"/>
              <a:t>, a </a:t>
            </a:r>
            <a:r>
              <a:rPr lang="pt-BR" i="1" dirty="0"/>
              <a:t>Disciplina </a:t>
            </a:r>
            <a:r>
              <a:rPr lang="pt-BR" dirty="0"/>
              <a:t>e a </a:t>
            </a:r>
            <a:r>
              <a:rPr lang="pt-BR" i="1" dirty="0"/>
              <a:t>Turma </a:t>
            </a:r>
            <a:r>
              <a:rPr lang="pt-BR" dirty="0"/>
              <a:t>que deseja consultar.</a:t>
            </a:r>
          </a:p>
        </p:txBody>
      </p:sp>
    </p:spTree>
    <p:extLst>
      <p:ext uri="{BB962C8B-B14F-4D97-AF65-F5344CB8AC3E}">
        <p14:creationId xmlns:p14="http://schemas.microsoft.com/office/powerpoint/2010/main" val="2627098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35" y="119110"/>
            <a:ext cx="554784" cy="70110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59" y="296701"/>
            <a:ext cx="11437087" cy="51820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00" y="5999542"/>
            <a:ext cx="621846" cy="71939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F17D8DB9-5BAA-4226-A085-9CBA26C2497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259" y="1086678"/>
            <a:ext cx="11340387" cy="4912864"/>
          </a:xfrm>
          <a:prstGeom prst="rect">
            <a:avLst/>
          </a:prstGeom>
        </p:spPr>
      </p:pic>
      <p:sp>
        <p:nvSpPr>
          <p:cNvPr id="9" name="Caixa de Texto 2">
            <a:extLst>
              <a:ext uri="{FF2B5EF4-FFF2-40B4-BE49-F238E27FC236}">
                <a16:creationId xmlns="" xmlns:a16="http://schemas.microsoft.com/office/drawing/2014/main" id="{B017DBBB-896E-495E-BAD4-FC615BD98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59" y="291396"/>
            <a:ext cx="3887667" cy="5182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MAPA DE HABILIDADES DO SARESP</a:t>
            </a:r>
            <a:endParaRPr kumimoji="0" lang="pt-BR" altLang="pt-BR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987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3186</TotalTime>
  <Words>270</Words>
  <Application>Microsoft Office PowerPoint</Application>
  <PresentationFormat>Personalizar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Stephanie Caroline Zanini</dc:creator>
  <cp:lastModifiedBy>Fundação Vunesp</cp:lastModifiedBy>
  <cp:revision>297</cp:revision>
  <cp:lastPrinted>2019-01-31T19:04:33Z</cp:lastPrinted>
  <dcterms:created xsi:type="dcterms:W3CDTF">2018-07-24T12:51:44Z</dcterms:created>
  <dcterms:modified xsi:type="dcterms:W3CDTF">2020-04-30T18:29:47Z</dcterms:modified>
</cp:coreProperties>
</file>